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63" r:id="rId3"/>
    <p:sldId id="269" r:id="rId4"/>
    <p:sldId id="278" r:id="rId5"/>
    <p:sldId id="275" r:id="rId6"/>
    <p:sldId id="279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6C599-7DCD-4101-072F-EBA5FED95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BA550D-60C8-6C68-5A5B-65851EB31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C06E2A-3C06-D8EF-FE2D-4FC9F2347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1379F-677A-49DD-95B0-10927C1D886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37680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1B9DEB-6025-C852-895B-521275FE9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D4187-91C2-AB69-0F76-AD7AE295B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CEEAD6-EA4C-AC87-93B5-56D3D8494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F3DD5-3A5C-48FD-9D0E-837A5BC7F4F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87000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18E0B-B77A-2DF5-B5E6-9CC0583BA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35EC1-61CC-36B9-AC8C-512AE0512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F86E0E-D294-1BCD-14D7-A03894563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0DCFC-A0B6-41E3-A663-6A0C31F1CC5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98591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01A570-93E0-65D7-0761-A384DF853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3BB4D3-C898-B86F-7160-6DF719711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F39B8-6106-8724-1BB7-5B7AD0341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31369-22A8-4286-BC43-29DFF6C9634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97318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6CADC5-4588-826A-18B1-23F7193DD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71DC9A-2DCF-AA00-655D-0A35B133C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88478B-6B36-AA0B-FF8A-95229752E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850EC-345B-436C-AD0A-CAE376AB48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12266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024E156-1264-C63D-786F-D41C9C40F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ACD791-7607-05DE-EA9C-727D3626F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497FE4F-1E95-3EEE-CB4C-51E61CB3D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DB79D-20AE-403F-A90F-F65923B8249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9411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8C4771D-A751-D150-6922-245760A30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832AB1-CEBB-ED09-28B3-49E8AB73D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4A62C81-7DC3-2B6E-EF2E-BC220D6CC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90384-D6B7-4576-B5D5-B980B1C8D45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43774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819EFFD-D956-80E9-3B34-1904D3EEF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F551483-2EE5-65DD-DFBF-33C9B59A3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6B64AD2-E579-0001-317A-B1DD1BB3D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639A8-1123-4D21-82DC-A38DDAD8B59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0327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35ED29F-AC44-D87F-1921-BA695EA33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5B9FA72-FE9A-37C9-52CD-2E3A7EDAC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31EE949-0A36-2D80-1DBA-53F28E2A4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8D459-0EA6-4C57-A910-BAD805D1A1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66654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AD9C049-A0E2-DBE1-BAD5-583B8C6E8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C67E78-FA90-B63C-7820-11A8490F4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18DFD62-58D8-C119-45D4-707EB18AD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84D7A-8D3C-441C-87DA-4460A92D1F2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7362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379C1A-AAC0-5223-2E8C-737D7F10D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6F17EF-A10B-1FC9-C1FA-7D7F842F9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FE3953-961A-95D4-C55E-0F99650D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5DC0B-209E-4567-B657-8B105E5B45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36891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ADCE026-C8FD-C636-D916-F860BB4D99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9BC51F4-27DA-5121-9510-10A5DD363C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31FA1-1B60-D498-5D5E-085852F765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67AEB7-2A8C-1ED8-8E84-C5AD711B50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09F39B-73F7-6E27-E5BD-7E1A000B58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CE7D3C5-B0EC-46DF-8EE4-2E52AA7F49D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519FAA4E-96D6-BC3A-02A1-CB6D1B4B68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35224"/>
            <a:ext cx="10515600" cy="3187551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Oft our trust has known betrayal,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Oft our hopes were vain,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But there's one in every trial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Constant will remain.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486FA9FB-56FC-89AE-75C1-B5B62F9A203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332163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dirty="0"/>
              <a:t>Chorus</a:t>
            </a:r>
          </a:p>
          <a:p>
            <a:pPr algn="ctr">
              <a:buFontTx/>
              <a:buNone/>
            </a:pPr>
            <a:r>
              <a:rPr lang="en-AU" altLang="en-US" sz="4000" dirty="0"/>
              <a:t>Yesterday, today, for ever,</a:t>
            </a:r>
          </a:p>
          <a:p>
            <a:pPr algn="ctr">
              <a:buFontTx/>
              <a:buNone/>
            </a:pPr>
            <a:r>
              <a:rPr lang="en-AU" altLang="en-US" sz="4000" dirty="0"/>
              <a:t>Jesus is the same;</a:t>
            </a:r>
          </a:p>
          <a:p>
            <a:pPr algn="ctr">
              <a:buFontTx/>
              <a:buNone/>
            </a:pPr>
            <a:r>
              <a:rPr lang="en-AU" altLang="en-US" sz="4000" dirty="0"/>
              <a:t>We may change, but Jesus never;</a:t>
            </a:r>
          </a:p>
          <a:p>
            <a:pPr algn="ctr">
              <a:buFontTx/>
              <a:buNone/>
            </a:pPr>
            <a:r>
              <a:rPr lang="en-AU" altLang="en-US" sz="4000" dirty="0"/>
              <a:t>Glory to his name!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D3B82D6D-1E48-2980-152C-1C8C600F4B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259138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1800"/>
              <a:t>Verse 2</a:t>
            </a:r>
          </a:p>
          <a:p>
            <a:pPr algn="ctr">
              <a:buFontTx/>
              <a:buNone/>
            </a:pPr>
            <a:r>
              <a:rPr lang="en-AU" altLang="en-US" sz="4000"/>
              <a:t>Like a rock 'midst dashing billows</a:t>
            </a:r>
          </a:p>
          <a:p>
            <a:pPr algn="ctr">
              <a:buFontTx/>
              <a:buNone/>
            </a:pPr>
            <a:r>
              <a:rPr lang="en-AU" altLang="en-US" sz="4000"/>
              <a:t>Holding fast its place,</a:t>
            </a:r>
          </a:p>
          <a:p>
            <a:pPr algn="ctr">
              <a:buFontTx/>
              <a:buNone/>
            </a:pPr>
            <a:r>
              <a:rPr lang="en-AU" altLang="en-US" sz="4000"/>
              <a:t>Jesus is in all life's sorrows</a:t>
            </a:r>
          </a:p>
          <a:p>
            <a:pPr algn="ctr">
              <a:buFontTx/>
              <a:buNone/>
            </a:pPr>
            <a:r>
              <a:rPr lang="en-AU" altLang="en-US" sz="4000"/>
              <a:t>When we trust his grace.</a:t>
            </a:r>
            <a:endParaRPr lang="en-AU" altLang="en-US" sz="440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8A678ADD-ADD3-EA51-7651-A1940800E1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332163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/>
              <a:t>Chorus</a:t>
            </a:r>
          </a:p>
          <a:p>
            <a:pPr algn="ctr">
              <a:buFontTx/>
              <a:buNone/>
            </a:pPr>
            <a:r>
              <a:rPr lang="en-AU" altLang="en-US" sz="4000"/>
              <a:t>Yesterday, today, for ever,</a:t>
            </a:r>
          </a:p>
          <a:p>
            <a:pPr algn="ctr">
              <a:buFontTx/>
              <a:buNone/>
            </a:pPr>
            <a:r>
              <a:rPr lang="en-AU" altLang="en-US" sz="4000"/>
              <a:t>Jesus is the same;</a:t>
            </a:r>
          </a:p>
          <a:p>
            <a:pPr algn="ctr">
              <a:buFontTx/>
              <a:buNone/>
            </a:pPr>
            <a:r>
              <a:rPr lang="en-AU" altLang="en-US" sz="4000"/>
              <a:t>We may change, but Jesus never;</a:t>
            </a:r>
          </a:p>
          <a:p>
            <a:pPr algn="ctr">
              <a:buFontTx/>
              <a:buNone/>
            </a:pPr>
            <a:r>
              <a:rPr lang="en-AU" altLang="en-US" sz="4000"/>
              <a:t>Glory to his name!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42E36395-17DA-996E-D6FC-3FD30A66D9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4036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Verse 3</a:t>
            </a:r>
          </a:p>
          <a:p>
            <a:pPr algn="ctr">
              <a:buFontTx/>
              <a:buNone/>
            </a:pPr>
            <a:r>
              <a:rPr lang="en-AU" altLang="en-US" sz="4000"/>
              <a:t>Do your duty, shirk it never,</a:t>
            </a:r>
          </a:p>
          <a:p>
            <a:pPr algn="ctr">
              <a:buFontTx/>
              <a:buNone/>
            </a:pPr>
            <a:r>
              <a:rPr lang="en-AU" altLang="en-US" sz="4000"/>
              <a:t>Leave the rest with God;</a:t>
            </a:r>
          </a:p>
          <a:p>
            <a:pPr algn="ctr">
              <a:buFontTx/>
              <a:buNone/>
            </a:pPr>
            <a:r>
              <a:rPr lang="en-AU" altLang="en-US" sz="4000"/>
              <a:t>Stand your ground, today, forever;</a:t>
            </a:r>
          </a:p>
          <a:p>
            <a:pPr algn="ctr">
              <a:buFontTx/>
              <a:buNone/>
            </a:pPr>
            <a:r>
              <a:rPr lang="en-AU" altLang="en-US" sz="4000"/>
              <a:t>Victory through the blood!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5161D926-8221-9CDE-30E1-25A5C480C1C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12875"/>
            <a:ext cx="10515600" cy="3332163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/>
              <a:t>Chorus</a:t>
            </a:r>
          </a:p>
          <a:p>
            <a:pPr algn="ctr">
              <a:buFontTx/>
              <a:buNone/>
            </a:pPr>
            <a:r>
              <a:rPr lang="en-AU" altLang="en-US" sz="4000"/>
              <a:t>Yesterday, today, for ever,</a:t>
            </a:r>
          </a:p>
          <a:p>
            <a:pPr algn="ctr">
              <a:buFontTx/>
              <a:buNone/>
            </a:pPr>
            <a:r>
              <a:rPr lang="en-AU" altLang="en-US" sz="4000"/>
              <a:t>Jesus is the same;</a:t>
            </a:r>
          </a:p>
          <a:p>
            <a:pPr algn="ctr">
              <a:buFontTx/>
              <a:buNone/>
            </a:pPr>
            <a:r>
              <a:rPr lang="en-AU" altLang="en-US" sz="4000"/>
              <a:t>We may change, but Jesus never;</a:t>
            </a:r>
          </a:p>
          <a:p>
            <a:pPr algn="ctr">
              <a:buFontTx/>
              <a:buNone/>
            </a:pPr>
            <a:r>
              <a:rPr lang="en-AU" altLang="en-US" sz="4000"/>
              <a:t>Glory to his name!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F1264C-CC4C-6206-4389-C1F0C19ADF9F}"/>
              </a:ext>
            </a:extLst>
          </p:cNvPr>
          <p:cNvSpPr txBox="1"/>
          <p:nvPr/>
        </p:nvSpPr>
        <p:spPr>
          <a:xfrm>
            <a:off x="263525" y="6092825"/>
            <a:ext cx="4824413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Oft our trust has known betrayal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Richard Slater (1854-1939) (verses), Albert Benjamin Simpson (1843-1919) (chorus)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187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750. Oft Our Trust Has Known Betrayal</dc:title>
  <dc:creator>E. Langley Smith</dc:creator>
  <cp:lastModifiedBy>Narelle Wheaton</cp:lastModifiedBy>
  <cp:revision>6</cp:revision>
  <cp:lastPrinted>1601-01-01T00:00:00Z</cp:lastPrinted>
  <dcterms:created xsi:type="dcterms:W3CDTF">2002-02-11T12:58:10Z</dcterms:created>
  <dcterms:modified xsi:type="dcterms:W3CDTF">2023-08-02T07:31:59Z</dcterms:modified>
</cp:coreProperties>
</file>